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1" r:id="rId1"/>
  </p:sld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7685F0-D0FC-4446-B140-829CDCD6E2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7B5E28B-EA80-43E3-A5DB-56D21E7B5AE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n/>
              <a:solidFill>
                <a:schemeClr val="tx1"/>
              </a:solidFill>
            </a:rPr>
            <a:t>PELAYAN</a:t>
          </a:r>
          <a:r>
            <a:rPr lang="id-ID" sz="1200" b="1" dirty="0" smtClean="0">
              <a:ln/>
              <a:solidFill>
                <a:schemeClr val="tx1"/>
              </a:solidFill>
            </a:rPr>
            <a:t>AN PERKARA PERDATA</a:t>
          </a:r>
        </a:p>
        <a:p>
          <a:pPr marL="442913" indent="0">
            <a:lnSpc>
              <a:spcPct val="100000"/>
            </a:lnSpc>
            <a:spcAft>
              <a:spcPts val="0"/>
            </a:spcAft>
          </a:pPr>
          <a:r>
            <a:rPr lang="id-ID" sz="1200" b="1" dirty="0" smtClean="0">
              <a:ln/>
              <a:solidFill>
                <a:schemeClr val="tx1"/>
              </a:solidFill>
            </a:rPr>
            <a:t>Permohonan.</a:t>
          </a:r>
        </a:p>
        <a:p>
          <a:pPr marL="442913" indent="0">
            <a:lnSpc>
              <a:spcPct val="100000"/>
            </a:lnSpc>
            <a:spcAft>
              <a:spcPts val="0"/>
            </a:spcAft>
          </a:pPr>
          <a:r>
            <a:rPr lang="id-ID" sz="1200" b="1" dirty="0" smtClean="0">
              <a:ln/>
              <a:solidFill>
                <a:schemeClr val="tx1"/>
              </a:solidFill>
            </a:rPr>
            <a:t>Gugatan.</a:t>
          </a:r>
        </a:p>
        <a:p>
          <a:pPr marL="442913" indent="0">
            <a:lnSpc>
              <a:spcPct val="100000"/>
            </a:lnSpc>
            <a:spcAft>
              <a:spcPts val="0"/>
            </a:spcAft>
          </a:pPr>
          <a:r>
            <a:rPr lang="id-ID" sz="1200" b="1" dirty="0" smtClean="0">
              <a:ln/>
              <a:solidFill>
                <a:schemeClr val="tx1"/>
              </a:solidFill>
            </a:rPr>
            <a:t>Gugatan Sederhana.</a:t>
          </a:r>
        </a:p>
        <a:p>
          <a:pPr marL="442913" indent="0">
            <a:lnSpc>
              <a:spcPct val="100000"/>
            </a:lnSpc>
            <a:spcAft>
              <a:spcPts val="0"/>
            </a:spcAft>
          </a:pPr>
          <a:r>
            <a:rPr lang="id-ID" sz="1200" b="1" dirty="0" smtClean="0">
              <a:ln/>
              <a:solidFill>
                <a:schemeClr val="tx1"/>
              </a:solidFill>
            </a:rPr>
            <a:t>Gugatan </a:t>
          </a:r>
          <a:r>
            <a:rPr lang="id-ID" sz="1200" b="1" i="1" dirty="0" smtClean="0">
              <a:ln/>
              <a:solidFill>
                <a:schemeClr val="tx1"/>
              </a:solidFill>
            </a:rPr>
            <a:t>class action</a:t>
          </a:r>
        </a:p>
        <a:p>
          <a:pPr marL="442913" indent="0">
            <a:lnSpc>
              <a:spcPct val="100000"/>
            </a:lnSpc>
            <a:spcAft>
              <a:spcPts val="0"/>
            </a:spcAft>
          </a:pPr>
          <a:r>
            <a:rPr lang="id-ID" sz="1200" b="1" dirty="0" smtClean="0">
              <a:ln/>
              <a:solidFill>
                <a:schemeClr val="tx1"/>
              </a:solidFill>
            </a:rPr>
            <a:t>Legal  Standing.</a:t>
          </a:r>
        </a:p>
        <a:p>
          <a:pPr marL="442913" indent="0">
            <a:lnSpc>
              <a:spcPct val="100000"/>
            </a:lnSpc>
            <a:spcAft>
              <a:spcPts val="0"/>
            </a:spcAft>
          </a:pPr>
          <a:r>
            <a:rPr lang="id-ID" sz="1200" b="1" dirty="0" smtClean="0">
              <a:ln/>
              <a:solidFill>
                <a:schemeClr val="tx1"/>
              </a:solidFill>
            </a:rPr>
            <a:t>Citizen  Lawsuit.</a:t>
          </a:r>
        </a:p>
        <a:p>
          <a:pPr marL="442913" indent="0">
            <a:lnSpc>
              <a:spcPct val="100000"/>
            </a:lnSpc>
            <a:spcAft>
              <a:spcPts val="0"/>
            </a:spcAft>
          </a:pPr>
          <a:r>
            <a:rPr lang="id-ID" sz="1200" b="1" dirty="0" smtClean="0">
              <a:ln/>
              <a:solidFill>
                <a:schemeClr val="tx1"/>
              </a:solidFill>
            </a:rPr>
            <a:t>Layanan upaya hukum perdata</a:t>
          </a:r>
          <a:endParaRPr lang="id-ID" sz="1200" dirty="0">
            <a:solidFill>
              <a:schemeClr val="tx1"/>
            </a:solidFill>
          </a:endParaRPr>
        </a:p>
      </dgm:t>
    </dgm:pt>
    <dgm:pt modelId="{12E5184B-D42D-4F16-8AF9-5BB7BDACDBF0}" type="parTrans" cxnId="{BCE8367D-E64B-4853-99C9-0BC8AC7A1A1A}">
      <dgm:prSet/>
      <dgm:spPr/>
      <dgm:t>
        <a:bodyPr/>
        <a:lstStyle/>
        <a:p>
          <a:endParaRPr lang="id-ID"/>
        </a:p>
      </dgm:t>
    </dgm:pt>
    <dgm:pt modelId="{7FA4302C-4BCF-4261-A326-C987B5852792}" type="sibTrans" cxnId="{BCE8367D-E64B-4853-99C9-0BC8AC7A1A1A}">
      <dgm:prSet/>
      <dgm:spPr/>
      <dgm:t>
        <a:bodyPr/>
        <a:lstStyle/>
        <a:p>
          <a:endParaRPr lang="id-ID"/>
        </a:p>
      </dgm:t>
    </dgm:pt>
    <dgm:pt modelId="{CC4A5941-8133-4FEE-AAC1-4E45BCA62AE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indent="0"/>
          <a:r>
            <a:rPr lang="id-ID" sz="1100" b="1" dirty="0" smtClean="0">
              <a:solidFill>
                <a:schemeClr val="tx1"/>
              </a:solidFill>
            </a:rPr>
            <a:t>PELAYANAN PERKARA PIDANA</a:t>
          </a:r>
        </a:p>
        <a:p>
          <a:pPr marL="0" indent="0"/>
          <a:r>
            <a:rPr lang="id-ID" sz="1100" b="1" dirty="0" smtClean="0">
              <a:solidFill>
                <a:schemeClr val="tx1"/>
              </a:solidFill>
            </a:rPr>
            <a:t>	Pidana.</a:t>
          </a:r>
        </a:p>
        <a:p>
          <a:pPr marL="0" indent="0"/>
          <a:r>
            <a:rPr lang="id-ID" sz="1100" b="1" dirty="0" smtClean="0">
              <a:solidFill>
                <a:schemeClr val="tx1"/>
              </a:solidFill>
            </a:rPr>
            <a:t>	Pidana	 anak.</a:t>
          </a:r>
        </a:p>
        <a:p>
          <a:pPr marL="0" indent="0"/>
          <a:r>
            <a:rPr lang="id-ID" sz="1100" b="1" dirty="0" smtClean="0">
              <a:solidFill>
                <a:schemeClr val="tx1"/>
              </a:solidFill>
            </a:rPr>
            <a:t>	Tindak Pidana Ringan.</a:t>
          </a:r>
        </a:p>
        <a:p>
          <a:pPr marL="0" indent="0"/>
          <a:r>
            <a:rPr lang="id-ID" sz="1100" b="1" dirty="0" smtClean="0">
              <a:solidFill>
                <a:schemeClr val="tx1"/>
              </a:solidFill>
            </a:rPr>
            <a:t>	Layanan Praperadilan .</a:t>
          </a:r>
        </a:p>
        <a:p>
          <a:pPr marL="0" indent="0"/>
          <a:r>
            <a:rPr lang="id-ID" sz="1100" b="1" dirty="0" smtClean="0">
              <a:solidFill>
                <a:schemeClr val="tx1"/>
              </a:solidFill>
            </a:rPr>
            <a:t>	</a:t>
          </a:r>
          <a:r>
            <a:rPr lang="id-ID" sz="1100" b="1" dirty="0" smtClean="0">
              <a:solidFill>
                <a:schemeClr val="tx1"/>
              </a:solidFill>
            </a:rPr>
            <a:t>layanan upaya hukum pidana.</a:t>
          </a:r>
          <a:endParaRPr lang="id-ID" sz="1100" b="1" dirty="0">
            <a:solidFill>
              <a:schemeClr val="tx1"/>
            </a:solidFill>
          </a:endParaRPr>
        </a:p>
      </dgm:t>
    </dgm:pt>
    <dgm:pt modelId="{D1C5AF82-70E9-4702-95BB-9B040B4C0621}" type="parTrans" cxnId="{604E6826-16FC-4A9B-9E3B-4A40B9B96E62}">
      <dgm:prSet/>
      <dgm:spPr/>
      <dgm:t>
        <a:bodyPr/>
        <a:lstStyle/>
        <a:p>
          <a:endParaRPr lang="id-ID"/>
        </a:p>
      </dgm:t>
    </dgm:pt>
    <dgm:pt modelId="{8AECED87-CCBC-4DC5-9C50-A3A88ECDF693}" type="sibTrans" cxnId="{604E6826-16FC-4A9B-9E3B-4A40B9B96E62}">
      <dgm:prSet/>
      <dgm:spPr/>
      <dgm:t>
        <a:bodyPr/>
        <a:lstStyle/>
        <a:p>
          <a:endParaRPr lang="id-ID"/>
        </a:p>
      </dgm:t>
    </dgm:pt>
    <dgm:pt modelId="{F935BA6F-6CF2-4BDA-AD59-B8E9BEC9568B}" type="pres">
      <dgm:prSet presAssocID="{357685F0-D0FC-4446-B140-829CDCD6E20A}" presName="linear" presStyleCnt="0">
        <dgm:presLayoutVars>
          <dgm:dir/>
          <dgm:animLvl val="lvl"/>
          <dgm:resizeHandles val="exact"/>
        </dgm:presLayoutVars>
      </dgm:prSet>
      <dgm:spPr/>
    </dgm:pt>
    <dgm:pt modelId="{EE81A386-9E4C-4BC3-95E3-51B81CB5176A}" type="pres">
      <dgm:prSet presAssocID="{47B5E28B-EA80-43E3-A5DB-56D21E7B5AED}" presName="parentLin" presStyleCnt="0"/>
      <dgm:spPr/>
    </dgm:pt>
    <dgm:pt modelId="{D6361ADC-927B-4182-9243-46048AC82401}" type="pres">
      <dgm:prSet presAssocID="{47B5E28B-EA80-43E3-A5DB-56D21E7B5AED}" presName="parentLeftMargin" presStyleLbl="node1" presStyleIdx="0" presStyleCnt="2"/>
      <dgm:spPr/>
    </dgm:pt>
    <dgm:pt modelId="{E9734C96-85ED-4C5E-AD1D-F0112BC69AAE}" type="pres">
      <dgm:prSet presAssocID="{47B5E28B-EA80-43E3-A5DB-56D21E7B5AED}" presName="parentText" presStyleLbl="node1" presStyleIdx="0" presStyleCnt="2" custScaleX="142857" custScaleY="50770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BE68AA5-3D2F-4C4A-9548-0E35774353B8}" type="pres">
      <dgm:prSet presAssocID="{47B5E28B-EA80-43E3-A5DB-56D21E7B5AED}" presName="negativeSpace" presStyleCnt="0"/>
      <dgm:spPr/>
    </dgm:pt>
    <dgm:pt modelId="{42071AA5-609A-473C-8F4B-5644D9F899B9}" type="pres">
      <dgm:prSet presAssocID="{47B5E28B-EA80-43E3-A5DB-56D21E7B5AED}" presName="childText" presStyleLbl="conFgAcc1" presStyleIdx="0" presStyleCnt="2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</dgm:spPr>
    </dgm:pt>
    <dgm:pt modelId="{B5603C5A-A580-4EDC-81FA-54B385FE224C}" type="pres">
      <dgm:prSet presAssocID="{7FA4302C-4BCF-4261-A326-C987B5852792}" presName="spaceBetweenRectangles" presStyleCnt="0"/>
      <dgm:spPr/>
    </dgm:pt>
    <dgm:pt modelId="{13BD05B5-71F5-49A6-89B3-14FB2ACDD91E}" type="pres">
      <dgm:prSet presAssocID="{CC4A5941-8133-4FEE-AAC1-4E45BCA62AED}" presName="parentLin" presStyleCnt="0"/>
      <dgm:spPr/>
    </dgm:pt>
    <dgm:pt modelId="{07F1F074-D907-4E74-88BE-0DA348A61A84}" type="pres">
      <dgm:prSet presAssocID="{CC4A5941-8133-4FEE-AAC1-4E45BCA62AED}" presName="parentLeftMargin" presStyleLbl="node1" presStyleIdx="0" presStyleCnt="2"/>
      <dgm:spPr/>
    </dgm:pt>
    <dgm:pt modelId="{0BC996E9-9123-4214-86D7-902EADD2651B}" type="pres">
      <dgm:prSet presAssocID="{CC4A5941-8133-4FEE-AAC1-4E45BCA62AED}" presName="parentText" presStyleLbl="node1" presStyleIdx="1" presStyleCnt="2" custScaleX="142857" custScaleY="464347" custLinFactNeighborX="4158" custLinFactNeighborY="698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86DC3E7-E140-4E0E-B338-5026C776962F}" type="pres">
      <dgm:prSet presAssocID="{CC4A5941-8133-4FEE-AAC1-4E45BCA62AED}" presName="negativeSpace" presStyleCnt="0"/>
      <dgm:spPr/>
    </dgm:pt>
    <dgm:pt modelId="{BB0790D9-7798-4A71-A9B2-7074D3F9C075}" type="pres">
      <dgm:prSet presAssocID="{CC4A5941-8133-4FEE-AAC1-4E45BCA62AED}" presName="childText" presStyleLbl="conFgAcc1" presStyleIdx="1" presStyleCnt="2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</dgm:spPr>
    </dgm:pt>
  </dgm:ptLst>
  <dgm:cxnLst>
    <dgm:cxn modelId="{2E91B3A0-2F89-443D-AD34-82CF2EE26079}" type="presOf" srcId="{47B5E28B-EA80-43E3-A5DB-56D21E7B5AED}" destId="{D6361ADC-927B-4182-9243-46048AC82401}" srcOrd="0" destOrd="0" presId="urn:microsoft.com/office/officeart/2005/8/layout/list1"/>
    <dgm:cxn modelId="{FC06EA3B-DAE7-4B36-9D0F-02F2A215CD91}" type="presOf" srcId="{47B5E28B-EA80-43E3-A5DB-56D21E7B5AED}" destId="{E9734C96-85ED-4C5E-AD1D-F0112BC69AAE}" srcOrd="1" destOrd="0" presId="urn:microsoft.com/office/officeart/2005/8/layout/list1"/>
    <dgm:cxn modelId="{41B46872-6491-4C18-A24C-D2B9FFD973E3}" type="presOf" srcId="{357685F0-D0FC-4446-B140-829CDCD6E20A}" destId="{F935BA6F-6CF2-4BDA-AD59-B8E9BEC9568B}" srcOrd="0" destOrd="0" presId="urn:microsoft.com/office/officeart/2005/8/layout/list1"/>
    <dgm:cxn modelId="{604E6826-16FC-4A9B-9E3B-4A40B9B96E62}" srcId="{357685F0-D0FC-4446-B140-829CDCD6E20A}" destId="{CC4A5941-8133-4FEE-AAC1-4E45BCA62AED}" srcOrd="1" destOrd="0" parTransId="{D1C5AF82-70E9-4702-95BB-9B040B4C0621}" sibTransId="{8AECED87-CCBC-4DC5-9C50-A3A88ECDF693}"/>
    <dgm:cxn modelId="{8C6E80E1-677C-46B7-8F59-E2351BBD22C3}" type="presOf" srcId="{CC4A5941-8133-4FEE-AAC1-4E45BCA62AED}" destId="{07F1F074-D907-4E74-88BE-0DA348A61A84}" srcOrd="0" destOrd="0" presId="urn:microsoft.com/office/officeart/2005/8/layout/list1"/>
    <dgm:cxn modelId="{A66DF847-A66E-4E4E-AF73-D18CB017D62E}" type="presOf" srcId="{CC4A5941-8133-4FEE-AAC1-4E45BCA62AED}" destId="{0BC996E9-9123-4214-86D7-902EADD2651B}" srcOrd="1" destOrd="0" presId="urn:microsoft.com/office/officeart/2005/8/layout/list1"/>
    <dgm:cxn modelId="{BCE8367D-E64B-4853-99C9-0BC8AC7A1A1A}" srcId="{357685F0-D0FC-4446-B140-829CDCD6E20A}" destId="{47B5E28B-EA80-43E3-A5DB-56D21E7B5AED}" srcOrd="0" destOrd="0" parTransId="{12E5184B-D42D-4F16-8AF9-5BB7BDACDBF0}" sibTransId="{7FA4302C-4BCF-4261-A326-C987B5852792}"/>
    <dgm:cxn modelId="{76CC3EEE-64DB-4EA1-8451-7A007F19C081}" type="presParOf" srcId="{F935BA6F-6CF2-4BDA-AD59-B8E9BEC9568B}" destId="{EE81A386-9E4C-4BC3-95E3-51B81CB5176A}" srcOrd="0" destOrd="0" presId="urn:microsoft.com/office/officeart/2005/8/layout/list1"/>
    <dgm:cxn modelId="{CB27521C-A113-4AD5-84D1-281E71643A3B}" type="presParOf" srcId="{EE81A386-9E4C-4BC3-95E3-51B81CB5176A}" destId="{D6361ADC-927B-4182-9243-46048AC82401}" srcOrd="0" destOrd="0" presId="urn:microsoft.com/office/officeart/2005/8/layout/list1"/>
    <dgm:cxn modelId="{AB64104D-C8C6-48AC-A8C9-0DA8708E5883}" type="presParOf" srcId="{EE81A386-9E4C-4BC3-95E3-51B81CB5176A}" destId="{E9734C96-85ED-4C5E-AD1D-F0112BC69AAE}" srcOrd="1" destOrd="0" presId="urn:microsoft.com/office/officeart/2005/8/layout/list1"/>
    <dgm:cxn modelId="{C75D4D62-26FF-4BCD-8657-5B8EE3AB65B0}" type="presParOf" srcId="{F935BA6F-6CF2-4BDA-AD59-B8E9BEC9568B}" destId="{EBE68AA5-3D2F-4C4A-9548-0E35774353B8}" srcOrd="1" destOrd="0" presId="urn:microsoft.com/office/officeart/2005/8/layout/list1"/>
    <dgm:cxn modelId="{C64EB27E-4190-45F4-B964-F21592FE3F64}" type="presParOf" srcId="{F935BA6F-6CF2-4BDA-AD59-B8E9BEC9568B}" destId="{42071AA5-609A-473C-8F4B-5644D9F899B9}" srcOrd="2" destOrd="0" presId="urn:microsoft.com/office/officeart/2005/8/layout/list1"/>
    <dgm:cxn modelId="{6CEF7D3F-C5E5-494C-A0DC-A77EA4E4AFE7}" type="presParOf" srcId="{F935BA6F-6CF2-4BDA-AD59-B8E9BEC9568B}" destId="{B5603C5A-A580-4EDC-81FA-54B385FE224C}" srcOrd="3" destOrd="0" presId="urn:microsoft.com/office/officeart/2005/8/layout/list1"/>
    <dgm:cxn modelId="{3A92933F-A3CD-41EB-A3A7-4E07316EE85B}" type="presParOf" srcId="{F935BA6F-6CF2-4BDA-AD59-B8E9BEC9568B}" destId="{13BD05B5-71F5-49A6-89B3-14FB2ACDD91E}" srcOrd="4" destOrd="0" presId="urn:microsoft.com/office/officeart/2005/8/layout/list1"/>
    <dgm:cxn modelId="{D289B249-A18F-4DC3-A675-A900F2FEA769}" type="presParOf" srcId="{13BD05B5-71F5-49A6-89B3-14FB2ACDD91E}" destId="{07F1F074-D907-4E74-88BE-0DA348A61A84}" srcOrd="0" destOrd="0" presId="urn:microsoft.com/office/officeart/2005/8/layout/list1"/>
    <dgm:cxn modelId="{CA516158-40B9-441D-AC25-9E8CD1E5D880}" type="presParOf" srcId="{13BD05B5-71F5-49A6-89B3-14FB2ACDD91E}" destId="{0BC996E9-9123-4214-86D7-902EADD2651B}" srcOrd="1" destOrd="0" presId="urn:microsoft.com/office/officeart/2005/8/layout/list1"/>
    <dgm:cxn modelId="{0B745168-FCD7-448B-B1B2-979C571C81FC}" type="presParOf" srcId="{F935BA6F-6CF2-4BDA-AD59-B8E9BEC9568B}" destId="{486DC3E7-E140-4E0E-B338-5026C776962F}" srcOrd="5" destOrd="0" presId="urn:microsoft.com/office/officeart/2005/8/layout/list1"/>
    <dgm:cxn modelId="{282BB98A-A378-4F04-987C-8C35E70A43C7}" type="presParOf" srcId="{F935BA6F-6CF2-4BDA-AD59-B8E9BEC9568B}" destId="{BB0790D9-7798-4A71-A9B2-7074D3F9C075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5ED28A-6896-4805-9589-0509C8A12098}" type="datetimeFigureOut">
              <a:rPr lang="id-ID" smtClean="0"/>
              <a:pPr/>
              <a:t>29/05/2021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11DAF9-B052-4831-B757-DAB34A07D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000108"/>
            <a:ext cx="7500990" cy="1071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d-ID" sz="2400" b="1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STANDAR </a:t>
            </a:r>
            <a:r>
              <a:rPr lang="en-US" sz="2400" b="1" i="0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PELAYANAN </a:t>
            </a:r>
            <a:r>
              <a:rPr lang="id-ID" sz="2400" b="1" i="0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UMUM</a:t>
            </a:r>
            <a:endParaRPr lang="en-US" sz="2400" b="1" i="0" dirty="0">
              <a:ln/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i="0" dirty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PENGADILAN </a:t>
            </a:r>
            <a:r>
              <a:rPr lang="id-ID" sz="2400" b="1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NEGERI SINABANG</a:t>
            </a:r>
            <a:endParaRPr lang="en-US" sz="2400" b="1" i="0" dirty="0">
              <a:ln/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2143116"/>
            <a:ext cx="8501122" cy="3714776"/>
          </a:xfrm>
          <a:prstGeom prst="rect">
            <a:avLst/>
          </a:prstGeom>
          <a:solidFill>
            <a:schemeClr val="accent3">
              <a:lumMod val="40000"/>
              <a:lumOff val="60000"/>
              <a:alpha val="59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514350" indent="-5143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PELAYAN</a:t>
            </a:r>
            <a:r>
              <a:rPr lang="id-ID" sz="2400" b="1" dirty="0" smtClean="0">
                <a:ln/>
                <a:solidFill>
                  <a:schemeClr val="accent3"/>
                </a:solidFill>
              </a:rPr>
              <a:t>AN PERSIDANGAN.</a:t>
            </a:r>
            <a:endParaRPr lang="en-US" sz="2400" b="1" dirty="0">
              <a:ln/>
              <a:solidFill>
                <a:schemeClr val="accent3"/>
              </a:solidFill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PELAYAN</a:t>
            </a:r>
            <a:r>
              <a:rPr lang="id-ID" sz="2400" b="1" dirty="0" smtClean="0">
                <a:ln/>
                <a:solidFill>
                  <a:schemeClr val="accent3"/>
                </a:solidFill>
              </a:rPr>
              <a:t>AN </a:t>
            </a:r>
            <a:r>
              <a:rPr lang="id-ID" sz="2400" b="1" dirty="0" smtClean="0">
                <a:ln/>
                <a:solidFill>
                  <a:schemeClr val="accent3"/>
                </a:solidFill>
              </a:rPr>
              <a:t>POS PELAYANAN HUKUM (POSBAKUM).</a:t>
            </a: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PELAYAN</a:t>
            </a:r>
            <a:r>
              <a:rPr lang="id-ID" sz="2400" b="1" dirty="0" smtClean="0">
                <a:ln/>
                <a:solidFill>
                  <a:schemeClr val="accent3"/>
                </a:solidFill>
              </a:rPr>
              <a:t>AN </a:t>
            </a:r>
            <a:r>
              <a:rPr lang="id-ID" sz="2400" b="1" dirty="0" smtClean="0">
                <a:ln/>
                <a:solidFill>
                  <a:schemeClr val="accent3"/>
                </a:solidFill>
              </a:rPr>
              <a:t>PENGADUAN.</a:t>
            </a:r>
            <a:endParaRPr lang="en-US" sz="2400" b="1" dirty="0" smtClean="0">
              <a:ln/>
              <a:solidFill>
                <a:schemeClr val="accent3"/>
              </a:solidFill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PELAYANAN INFORMASI</a:t>
            </a:r>
            <a:r>
              <a:rPr lang="id-ID" sz="2400" b="1" dirty="0" smtClean="0">
                <a:ln/>
                <a:solidFill>
                  <a:schemeClr val="accent3"/>
                </a:solidFill>
              </a:rPr>
              <a:t>.</a:t>
            </a:r>
            <a:endParaRPr lang="en-US" sz="2400" b="1" dirty="0">
              <a:ln/>
              <a:solidFill>
                <a:schemeClr val="accent3"/>
              </a:solidFill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PELAYANA</a:t>
            </a:r>
            <a:r>
              <a:rPr lang="id-ID" sz="2400" b="1" dirty="0" smtClean="0">
                <a:ln/>
                <a:solidFill>
                  <a:schemeClr val="accent3"/>
                </a:solidFill>
              </a:rPr>
              <a:t>N SURAT MENYURAT .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6" name="Picture 5" descr="logo_p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71438"/>
            <a:ext cx="785818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708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857232"/>
            <a:ext cx="7500990" cy="6429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d-ID" sz="1600" b="1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STANDAR </a:t>
            </a:r>
            <a:r>
              <a:rPr lang="en-US" sz="1600" b="1" i="0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PELAYANAN </a:t>
            </a:r>
            <a:r>
              <a:rPr lang="id-ID" sz="1600" b="1" i="0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PERKARA</a:t>
            </a:r>
            <a:endParaRPr lang="en-US" sz="1600" b="1" i="0" dirty="0">
              <a:ln/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b="1" i="0" dirty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PENGADILAN </a:t>
            </a:r>
            <a:r>
              <a:rPr lang="id-ID" sz="1600" b="1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NEGERI SINABANG</a:t>
            </a:r>
            <a:endParaRPr lang="en-US" sz="1600" b="1" i="0" dirty="0">
              <a:ln/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logo_p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0"/>
            <a:ext cx="642942" cy="785794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/>
        </p:nvGraphicFramePr>
        <p:xfrm>
          <a:off x="285720" y="1500174"/>
          <a:ext cx="864399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2708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285728"/>
            <a:ext cx="7000924" cy="7366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bg1"/>
                </a:solidFill>
                <a:latin typeface="Arial Black" pitchFamily="34" charset="0"/>
              </a:rPr>
              <a:t>DAFTAR TARIF PELAYANAN PENGADILAN NEGERI SINABANG</a:t>
            </a:r>
            <a:endParaRPr lang="id-ID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1073117"/>
              </p:ext>
            </p:extLst>
          </p:nvPr>
        </p:nvGraphicFramePr>
        <p:xfrm>
          <a:off x="410284" y="1285861"/>
          <a:ext cx="8194164" cy="4599781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641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56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22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5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46135"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NO</a:t>
                      </a:r>
                      <a:endParaRPr lang="id-ID" sz="105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JENIS LAYANAN</a:t>
                      </a:r>
                      <a:endParaRPr lang="id-ID" sz="105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050" dirty="0"/>
                        <a:t>BIAYA/TARIF</a:t>
                      </a:r>
                      <a:endParaRPr lang="id-ID" sz="105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WAKTU</a:t>
                      </a:r>
                      <a:endParaRPr lang="id-ID" sz="105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1186"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050" dirty="0"/>
                        <a:t>PELAYANAN</a:t>
                      </a:r>
                      <a:r>
                        <a:rPr lang="id-ID" sz="1050" baseline="0" dirty="0"/>
                        <a:t> </a:t>
                      </a:r>
                      <a:r>
                        <a:rPr lang="id-ID" sz="1050" baseline="0" dirty="0" smtClean="0"/>
                        <a:t>PERKARA PERMOHONAN/GUGATAN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 smtClean="0"/>
                        <a:t>Sesuai dengan SK</a:t>
                      </a:r>
                      <a:r>
                        <a:rPr lang="id-ID" sz="1050" baseline="0" dirty="0" smtClean="0"/>
                        <a:t> panjar biaya perkara dan Sk radius biaya panggilan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1</a:t>
                      </a:r>
                      <a:r>
                        <a:rPr lang="id-ID" sz="1050" dirty="0" smtClean="0"/>
                        <a:t> Hari</a:t>
                      </a:r>
                      <a:endParaRPr lang="id-ID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050" dirty="0"/>
                        <a:t>PELAYANAN PENGADUAN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3 HARI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050" dirty="0"/>
                        <a:t>PELAYANAN</a:t>
                      </a:r>
                      <a:r>
                        <a:rPr lang="id-ID" sz="1050" baseline="0" dirty="0"/>
                        <a:t> </a:t>
                      </a:r>
                      <a:r>
                        <a:rPr lang="id-ID" sz="1050" baseline="0" dirty="0" smtClean="0"/>
                        <a:t>SALINAN PUTUSAN (BIAYA </a:t>
                      </a:r>
                      <a:r>
                        <a:rPr lang="id-ID" sz="1050" baseline="0" dirty="0"/>
                        <a:t>PENGGANDAAN)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BIAYA FOTO COPY RP.</a:t>
                      </a:r>
                      <a:r>
                        <a:rPr lang="id-ID" sz="1050" baseline="0" dirty="0"/>
                        <a:t> </a:t>
                      </a:r>
                      <a:r>
                        <a:rPr lang="id-ID" sz="1050" baseline="0" dirty="0" smtClean="0"/>
                        <a:t>500</a:t>
                      </a:r>
                      <a:r>
                        <a:rPr lang="id-ID" sz="1050" baseline="0" dirty="0"/>
                        <a:t>,- PER LEMBAR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 smtClean="0"/>
                        <a:t>2</a:t>
                      </a:r>
                      <a:r>
                        <a:rPr lang="id-ID" sz="1050" baseline="0" dirty="0" smtClean="0"/>
                        <a:t> </a:t>
                      </a:r>
                      <a:r>
                        <a:rPr lang="id-ID" sz="1050" dirty="0" smtClean="0"/>
                        <a:t>JAM</a:t>
                      </a:r>
                      <a:r>
                        <a:rPr lang="en-US" sz="1050" dirty="0" smtClean="0"/>
                        <a:t> </a:t>
                      </a:r>
                      <a:endParaRPr lang="id-ID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id-ID" sz="1050" dirty="0" smtClean="0"/>
                        <a:t>4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050" dirty="0" smtClean="0"/>
                        <a:t>LEGES SALINAN PUTUSAN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 smtClean="0"/>
                        <a:t>PNBP RP. 10.000,-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 smtClean="0"/>
                        <a:t>2 JAM</a:t>
                      </a:r>
                      <a:endParaRPr lang="id-ID" sz="1050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050" dirty="0"/>
                        <a:t>PELAYANAN </a:t>
                      </a:r>
                      <a:r>
                        <a:rPr lang="id-ID" sz="1050" dirty="0" smtClean="0"/>
                        <a:t>SURAT</a:t>
                      </a:r>
                      <a:r>
                        <a:rPr lang="id-ID" sz="1050" baseline="0" dirty="0" smtClean="0"/>
                        <a:t> KETERANGAN TIDAK PERNAH DIPIDANA.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PNBP RP.</a:t>
                      </a:r>
                      <a:r>
                        <a:rPr lang="id-ID" sz="1050" baseline="0" dirty="0"/>
                        <a:t> 10.000,-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3 JAM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3568"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050" dirty="0" smtClean="0"/>
                        <a:t>PELAYANAN</a:t>
                      </a:r>
                      <a:r>
                        <a:rPr lang="id-ID" sz="1050" baseline="0" dirty="0" smtClean="0"/>
                        <a:t>  SURAT MENYURAT BAGIAN UMUM</a:t>
                      </a:r>
                      <a:endParaRPr lang="id-ID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50" dirty="0"/>
                        <a:t>15 MENIT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896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151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2019</dc:creator>
  <cp:lastModifiedBy>Windows User</cp:lastModifiedBy>
  <cp:revision>28</cp:revision>
  <dcterms:created xsi:type="dcterms:W3CDTF">2021-02-24T01:29:33Z</dcterms:created>
  <dcterms:modified xsi:type="dcterms:W3CDTF">2021-05-29T07:52:46Z</dcterms:modified>
</cp:coreProperties>
</file>